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0" d="100"/>
          <a:sy n="30" d="100"/>
        </p:scale>
        <p:origin x="-2526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Criminologia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Hermenejildo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Hinojosa Cruz </a:t>
            </a:r>
            <a:endParaRPr lang="es-MX" sz="23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E:\SEGUNDO PARCIAL\ALMA YESENIA GARCÍA LEÓN\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28802"/>
            <a:ext cx="9144000" cy="6858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36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Herme</cp:lastModifiedBy>
  <cp:revision>20</cp:revision>
  <dcterms:created xsi:type="dcterms:W3CDTF">2012-08-07T16:35:15Z</dcterms:created>
  <dcterms:modified xsi:type="dcterms:W3CDTF">2014-03-21T19:13:26Z</dcterms:modified>
</cp:coreProperties>
</file>